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0919-7488-623D-0053-3618441DA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749" y="17260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936B6-5FB0-7A5A-A694-CEC2BE77E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749" y="42944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4483-BDBD-867B-5888-71558E93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3575-EC81-752B-4A23-F371D246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0FF15-4386-B19B-D63A-D1FBE79C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448D-4D42-F5D4-1FB4-364656CC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13C97-C20A-9F6D-F7D1-B94917620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E1E7-E567-72A6-C854-51C823F3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31E48-349B-6118-AE23-31B40908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662E9-ADBD-39E2-37CD-5E77908C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A121C-B62F-47CE-9879-8611B2A98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1FC5C-BC2B-D4D8-4BCE-75D16390D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D72A-7C64-AD55-5738-04E65CE9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5AF1-4321-DE98-8FD7-B9D24E8F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1E78-911B-FCB7-245B-C28E1B61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95A2-AA76-018A-1A00-2E1268A7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1E41-C8B2-21E5-1D67-36263B17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BCFB-FBAE-EC2E-AF73-9429A04B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3A7-7F12-03FE-B759-D07A1182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3B97B-EC34-6BEC-A9F7-D55E5DAD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8A43-39CF-BAA7-C71C-640F64F8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9662-CCA5-1BE3-1C78-E0E8B4C6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AF8C5-7AFA-4CB7-0CBE-BE297C78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7C5B-40C9-FF37-FCE8-C41A1C40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0537-3383-585C-2AE9-923E2900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DC4B9-2977-8BAD-12A7-BE790D7C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765F-8C90-EE0D-A9F1-315E57CBC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7CF4A-773F-D276-7FD5-D3971A162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6029D-53AD-F400-11E2-6531F383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F2843-0E72-A25F-B36C-0E0B0EF2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2D796-5624-3B56-B546-9039CCDF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D29A-F22E-B6C7-5E89-9F319CEA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6700A-1BA8-07BB-028A-450A1B6C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0C016-D83C-FE2F-4127-9509CBDB4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87076-29CA-C788-18C1-84CE6980E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AD0EE-D19C-6766-5729-162A4F1F9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4C6B4-49AA-C640-A2F6-BDAF3FC5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84AB6-66B9-37DB-E1D9-40161DC3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A2797-CDF6-6CB7-F8AB-A12BA2ED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6FDA-6A07-83F4-69AB-43DE4250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3AF9D-DCE5-374B-9917-0B6306B3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BC24D-15F7-EDD9-3163-88BBC78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D2F23-D6D1-7313-7CEB-5F8C77F7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BFF69-2682-E5AF-5AB5-00FC410A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FE3B9-92B2-C8C5-8559-EFAB1033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AFA7F-D7B3-55A2-029E-D00A8EE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8870-5F64-C0F2-0B38-88DF5865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1FDF-7C7A-63BC-23C9-6419D1E2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47391-C163-6520-D533-33993446A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0F855-3B62-C67B-5975-1F96A4C4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34C83-DE86-1F2D-9C76-527B1223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9C6BC-2B0B-8CEB-EAD2-3F9A9B22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7FAE-0B40-9374-85D9-71AD4B11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62088-C905-2A3D-9385-17D820658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A780C-DCA6-0B1C-9C25-0451A92D6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1429B-FB4F-F14F-01BA-EDCAFC18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F2D4-7734-47A2-B7E7-38CC87108F9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49D4D-CD7E-E3A9-6E2A-5AA405A7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916AB-34FA-533B-2EFB-B410528B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C108C5-C495-407D-A05D-4105F97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FB26FAA2-BBC0-CD6D-02B8-42CB8B49E3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0462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29178-867F-ECDD-8659-D2738AE7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1642369"/>
            <a:ext cx="10515600" cy="105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B073D-73C8-7AF6-867F-FD5C75341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056" y="2902998"/>
            <a:ext cx="10631750" cy="371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27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mailto:njzip-help@ejb.Rutgers.edu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vtc.rutgers.edu/njzi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rectangular sign with blue and green text&#10;&#10;Description automatically generated">
            <a:extLst>
              <a:ext uri="{FF2B5EF4-FFF2-40B4-BE49-F238E27FC236}">
                <a16:creationId xmlns:a16="http://schemas.microsoft.com/office/drawing/2014/main" id="{0AFED7E9-A35A-FB18-BB16-196F50086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B2CF-A25B-E3A4-AF1A-C032FA75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550732"/>
            <a:ext cx="10515600" cy="1051975"/>
          </a:xfrm>
        </p:spPr>
        <p:txBody>
          <a:bodyPr/>
          <a:lstStyle/>
          <a:p>
            <a:r>
              <a:rPr lang="en-US" dirty="0"/>
              <a:t>NJZIP Help Desk – Rutgers VTC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7E98-99EE-EB26-AFEE-E6F27B84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705164"/>
            <a:ext cx="7012155" cy="3473240"/>
          </a:xfrm>
        </p:spPr>
        <p:txBody>
          <a:bodyPr>
            <a:noAutofit/>
          </a:bodyPr>
          <a:lstStyle/>
          <a:p>
            <a:r>
              <a:rPr lang="en-US" sz="2200" dirty="0"/>
              <a:t>The Voorhees Transportation Center is working with NJEDA to staff a new NJZIP “help desk”</a:t>
            </a:r>
          </a:p>
          <a:p>
            <a:r>
              <a:rPr lang="en-US" sz="2200" dirty="0"/>
              <a:t>Purpose: To assist purchasers with the application process and provide assistance with planning for electric vehicle ownership.</a:t>
            </a:r>
          </a:p>
          <a:p>
            <a:r>
              <a:rPr lang="en-US" sz="2200" dirty="0"/>
              <a:t>Live information sessions</a:t>
            </a:r>
          </a:p>
          <a:p>
            <a:r>
              <a:rPr lang="en-US" sz="2200" dirty="0"/>
              <a:t>Resource website</a:t>
            </a:r>
          </a:p>
          <a:p>
            <a:r>
              <a:rPr lang="en-US" sz="2200" dirty="0"/>
              <a:t>Telephone or Text for personalized help</a:t>
            </a:r>
          </a:p>
        </p:txBody>
      </p:sp>
      <p:pic>
        <p:nvPicPr>
          <p:cNvPr id="6" name="Picture 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138A28A4-0778-FF8E-F472-7429C8F8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76" y="2236997"/>
            <a:ext cx="4409574" cy="44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5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AECE-3582-0909-1FB5-65D4DBB2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reach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DC316-AAF5-8227-2D98-3CCF7964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Website: </a:t>
            </a:r>
            <a:r>
              <a:rPr lang="en-US" dirty="0">
                <a:hlinkClick r:id="rId2"/>
              </a:rPr>
              <a:t>https://vtc.rutgers.edu/njzip/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  </a:t>
            </a:r>
            <a:r>
              <a:rPr lang="en-US" dirty="0">
                <a:hlinkClick r:id="rId3"/>
              </a:rPr>
              <a:t>njzip-help@ejb.Rutgers.edu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Phone:  732-790-0663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indoor, electronics, keyboard&#10;&#10;Description automatically generated">
            <a:extLst>
              <a:ext uri="{FF2B5EF4-FFF2-40B4-BE49-F238E27FC236}">
                <a16:creationId xmlns:a16="http://schemas.microsoft.com/office/drawing/2014/main" id="{76C34327-5D48-0E99-DC3E-FF51DA275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57" y="2902998"/>
            <a:ext cx="4748670" cy="3391648"/>
          </a:xfrm>
          <a:prstGeom prst="rect">
            <a:avLst/>
          </a:prstGeom>
        </p:spPr>
      </p:pic>
      <p:pic>
        <p:nvPicPr>
          <p:cNvPr id="6" name="Graphic 5" descr="Telephone with solid fill">
            <a:extLst>
              <a:ext uri="{FF2B5EF4-FFF2-40B4-BE49-F238E27FC236}">
                <a16:creationId xmlns:a16="http://schemas.microsoft.com/office/drawing/2014/main" id="{F8A55E8B-63AF-CD27-4FF7-1480C6B33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644" y="4958434"/>
            <a:ext cx="1193800" cy="1193800"/>
          </a:xfrm>
          <a:prstGeom prst="rect">
            <a:avLst/>
          </a:prstGeom>
        </p:spPr>
      </p:pic>
      <p:pic>
        <p:nvPicPr>
          <p:cNvPr id="8" name="Graphic 7" descr="Smart Phone with solid fill">
            <a:extLst>
              <a:ext uri="{FF2B5EF4-FFF2-40B4-BE49-F238E27FC236}">
                <a16:creationId xmlns:a16="http://schemas.microsoft.com/office/drawing/2014/main" id="{E84088AE-F2B6-A8B5-EADC-3A88D87E7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2775" y="5195721"/>
            <a:ext cx="719225" cy="719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69E669-3D3B-C3DB-D884-AE00C2225C03}"/>
              </a:ext>
            </a:extLst>
          </p:cNvPr>
          <p:cNvSpPr txBox="1"/>
          <p:nvPr/>
        </p:nvSpPr>
        <p:spPr>
          <a:xfrm>
            <a:off x="2091699" y="5303432"/>
            <a:ext cx="164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Call or text!</a:t>
            </a:r>
          </a:p>
        </p:txBody>
      </p:sp>
      <p:pic>
        <p:nvPicPr>
          <p:cNvPr id="13" name="Picture 12" descr="A yellow star with black text&#10;&#10;Description automatically generated">
            <a:extLst>
              <a:ext uri="{FF2B5EF4-FFF2-40B4-BE49-F238E27FC236}">
                <a16:creationId xmlns:a16="http://schemas.microsoft.com/office/drawing/2014/main" id="{3D262970-52E4-92DB-BA7C-554BB2149E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80" y="4350549"/>
            <a:ext cx="2018297" cy="19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F184E7-1CCE-22F6-75F6-5938A112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67" y="1491294"/>
            <a:ext cx="10515600" cy="1325563"/>
          </a:xfrm>
        </p:spPr>
        <p:txBody>
          <a:bodyPr/>
          <a:lstStyle/>
          <a:p>
            <a:r>
              <a:rPr lang="en-US" dirty="0"/>
              <a:t>Topics we cover: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0C86F4-350D-70EC-5A87-93D74991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947" y="2222700"/>
            <a:ext cx="5157787" cy="823912"/>
          </a:xfrm>
        </p:spPr>
        <p:txBody>
          <a:bodyPr>
            <a:normAutofit/>
          </a:bodyPr>
          <a:lstStyle/>
          <a:p>
            <a:r>
              <a:rPr lang="en-US" sz="2600" i="1" dirty="0"/>
              <a:t>Personalized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C09D1-58AD-BC06-3887-0A98B6579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171" y="3173412"/>
            <a:ext cx="5157787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Determining which vehicles are best suited to meet the business’s needs;</a:t>
            </a:r>
          </a:p>
          <a:p>
            <a:r>
              <a:rPr lang="en-US" dirty="0"/>
              <a:t>Understanding the costs of purchasing and operating ZE MHDVs;</a:t>
            </a:r>
          </a:p>
          <a:p>
            <a:r>
              <a:rPr lang="en-US" dirty="0"/>
              <a:t>Identifying what charging infrastructure businesses may need to accommodate their electrification plans, </a:t>
            </a:r>
          </a:p>
          <a:p>
            <a:r>
              <a:rPr lang="en-US" dirty="0"/>
              <a:t>Fleet operation needs and behavior adaptation.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DA0066-DF98-B26C-50AE-559AA067A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2700"/>
            <a:ext cx="5183188" cy="823912"/>
          </a:xfrm>
        </p:spPr>
        <p:txBody>
          <a:bodyPr>
            <a:normAutofit/>
          </a:bodyPr>
          <a:lstStyle/>
          <a:p>
            <a:r>
              <a:rPr lang="en-US" sz="2600" i="1" dirty="0"/>
              <a:t>Procedural Assistance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588E36-A52B-87EF-0625-8A1BA75B8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183862"/>
            <a:ext cx="5183188" cy="3684588"/>
          </a:xfrm>
        </p:spPr>
        <p:txBody>
          <a:bodyPr>
            <a:normAutofit fontScale="85000" lnSpcReduction="10000"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Navigating the application portal;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Securing businesses certifications and tax clearance certificates;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Understanding requirements for registering and insuring vehicles; and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Reviewing draft application forms for completeness and accuracy.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D01A-5C86-7473-691C-067AB050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our current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7364A-2DD2-DC63-63A1-879481111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9" y="2694344"/>
            <a:ext cx="2956816" cy="377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9C04E-3C87-2534-A30D-9C0C5E29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92" y="2638732"/>
            <a:ext cx="2959253" cy="3827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B1F56-5C6D-D9FD-72F4-0C4D478E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012" y="2537132"/>
            <a:ext cx="4694817" cy="28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9D2F73-E87A-B51F-C9D6-A6AEFD83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82" y="4269395"/>
            <a:ext cx="2750110" cy="1892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2B8F8-0F7E-DDB3-9090-FEE91B32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Jersey Small Business Development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13AB-CD8C-C2A9-EE4A-3CEDE4F2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80" y="2601742"/>
            <a:ext cx="5242807" cy="13352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directory for business owners looking for additional technical assistance on business development, financing, and electric vehicle conversion.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C6F7A-F63E-2A0F-7541-0773AD69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14" y="2694344"/>
            <a:ext cx="4981733" cy="3868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54F6070-39BE-A9D3-12B8-DF29E07CAAB2}"/>
              </a:ext>
            </a:extLst>
          </p:cNvPr>
          <p:cNvSpPr/>
          <p:nvPr/>
        </p:nvSpPr>
        <p:spPr>
          <a:xfrm>
            <a:off x="4858091" y="4479010"/>
            <a:ext cx="155820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E2178F-C848-B5A6-12A4-DD275CBC77BE}"/>
              </a:ext>
            </a:extLst>
          </p:cNvPr>
          <p:cNvSpPr/>
          <p:nvPr/>
        </p:nvSpPr>
        <p:spPr>
          <a:xfrm>
            <a:off x="776057" y="3905573"/>
            <a:ext cx="4082034" cy="26568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0BE6-2F5E-C5F7-5E3C-995FA7A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32E7-0FEF-BC24-DB36-88DA2F1BC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08" y="2837017"/>
            <a:ext cx="8042480" cy="2365853"/>
          </a:xfrm>
        </p:spPr>
        <p:txBody>
          <a:bodyPr>
            <a:normAutofit/>
          </a:bodyPr>
          <a:lstStyle/>
          <a:p>
            <a:r>
              <a:rPr lang="en-US" sz="2200" dirty="0"/>
              <a:t>GNEC provides both technical assistance and financing for small businesses.  </a:t>
            </a:r>
          </a:p>
          <a:p>
            <a:r>
              <a:rPr lang="en-US" sz="2200" dirty="0"/>
              <a:t>They are a unique nonprofit organization that is designed specifically to help with unique needs of small businesses, especially emerging businesses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FC796D5-3227-50A6-F3F6-9980DCEF2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809" y="2658980"/>
            <a:ext cx="3336357" cy="2022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78FA7-CF08-6231-C089-332250F3B4B0}"/>
              </a:ext>
            </a:extLst>
          </p:cNvPr>
          <p:cNvSpPr txBox="1"/>
          <p:nvPr/>
        </p:nvSpPr>
        <p:spPr>
          <a:xfrm>
            <a:off x="654708" y="4950146"/>
            <a:ext cx="10882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Help Desk has received many calls from purchasers who need gap financing </a:t>
            </a:r>
            <a:r>
              <a:rPr lang="en-US" sz="2800" i="1"/>
              <a:t>or financing </a:t>
            </a:r>
            <a:r>
              <a:rPr lang="en-US" sz="2800" i="1" dirty="0"/>
              <a:t>to modify the vehicle for their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1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260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NJZIP Help Desk – Rutgers VTC </vt:lpstr>
      <vt:lpstr>How to reach us</vt:lpstr>
      <vt:lpstr>Topics we cover:</vt:lpstr>
      <vt:lpstr>Some of our current resources</vt:lpstr>
      <vt:lpstr>New Jersey Small Business Development Directory</vt:lpstr>
      <vt:lpstr>Why this topic?</vt:lpstr>
    </vt:vector>
  </TitlesOfParts>
  <Company>Rutgers, The State University of New Jersey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NJZIP Help Desk – Rutgers VTC</dc:title>
  <dc:creator>Miriam Salerno</dc:creator>
  <cp:lastModifiedBy>Miriam Salerno</cp:lastModifiedBy>
  <cp:revision>10</cp:revision>
  <dcterms:created xsi:type="dcterms:W3CDTF">2023-03-20T16:18:00Z</dcterms:created>
  <dcterms:modified xsi:type="dcterms:W3CDTF">2023-09-29T16:52:54Z</dcterms:modified>
</cp:coreProperties>
</file>